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/>
  <p:notesSz cx="6858000" cy="9144000"/>
  <p:embeddedFontLst>
    <p:embeddedFont>
      <p:font typeface="Noto Sans"/>
      <p:regular r:id="rId17"/>
      <p:bold r:id="rId18"/>
      <p:italic r:id="rId19"/>
      <p:boldItalic r:id="rId20"/>
    </p:embeddedFont>
    <p:embeddedFont>
      <p:font typeface="Inter ExtraBold"/>
      <p:regular r:id="rId21"/>
      <p:bold r:id="rId22"/>
      <p:boldItalic r:id="rId23"/>
    </p:embeddedFont>
    <p:embeddedFont>
      <p:font typeface="Inter SemiBold"/>
      <p:regular r:id="rId23"/>
      <p:bold r:id="rId22"/>
      <p:italic r:id="rId24"/>
      <p:boldItalic r:id="rId23"/>
    </p:embeddedFont>
    <p:embeddedFont>
      <p:font typeface="Inter"/>
      <p:regular r:id="rId25"/>
      <p:bold r:id="rId22"/>
      <p:italic r:id="rId24"/>
      <p:boldItalic r:id="rId23"/>
    </p:embeddedFont>
    <p:embeddedFont>
      <p:font typeface="Inter Light"/>
      <p:regular r:id="rId23"/>
      <p:bold r:id="rId22"/>
      <p:italic r:id="rId24"/>
      <p:boldItalic r:id="rId23"/>
    </p:embeddedFont>
    <p:embeddedFont>
      <p:font typeface="Noto Sans CJK SC"/>
      <p:regular r:id="rId26"/>
      <p:bold r:id="rId26"/>
      <p:italic r:id="rId26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font" Target="fonts/Font_1_Noto_Sans_Regular.fntdata"/><Relationship Id="rId18" Type="http://schemas.openxmlformats.org/officeDocument/2006/relationships/font" Target="fonts/Font_2_Noto_Sans_Bold.fntdata"/><Relationship Id="rId19" Type="http://schemas.openxmlformats.org/officeDocument/2006/relationships/font" Target="fonts/Font_3_Noto_Sans_Italic.fntdata"/><Relationship Id="rId20" Type="http://schemas.openxmlformats.org/officeDocument/2006/relationships/font" Target="fonts/Font_4_Noto_Sans_BoldItalic.fntdata"/><Relationship Id="rId21" Type="http://schemas.openxmlformats.org/officeDocument/2006/relationships/font" Target="fonts/Font_5_Inter_ExtraBold_Regular.fntdata"/><Relationship Id="rId22" Type="http://schemas.openxmlformats.org/officeDocument/2006/relationships/font" Target="fonts/Font_6_Inter_ExtraBold_Bold.fntdata"/><Relationship Id="rId23" Type="http://schemas.openxmlformats.org/officeDocument/2006/relationships/font" Target="fonts/Font_7_Inter_ExtraBold_BoldItalic.fntdata"/><Relationship Id="rId24" Type="http://schemas.openxmlformats.org/officeDocument/2006/relationships/font" Target="fonts/Font_8_Inter_SemiBold_Italic.fntdata"/><Relationship Id="rId25" Type="http://schemas.openxmlformats.org/officeDocument/2006/relationships/font" Target="fonts/Font_9_Inter_Regular.fntdata"/><Relationship Id="rId26" Type="http://schemas.openxmlformats.org/officeDocument/2006/relationships/font" Target="fonts/Font_10_Noto_Sans_CJK_SC_Regular.fntdata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20840" y="1401840"/>
            <a:ext cx="4324320" cy="243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74480" y="3793680"/>
            <a:ext cx="4036320" cy="115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" name="Google Shape;12;p2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039640" y="196920"/>
            <a:ext cx="3904920" cy="474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Google Shape;14;p2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Google Shape;15;p2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Google Shape;16;p2"/>
          <p:cNvSpPr/>
          <p:nvPr/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A215F00-C224-4DBD-A9CA-E8D72D871244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228600" y="592560"/>
            <a:ext cx="220464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931920" y="592560"/>
            <a:ext cx="220464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7635600" y="592560"/>
            <a:ext cx="113472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2575440" y="593280"/>
            <a:ext cx="1214640" cy="12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78760" y="593280"/>
            <a:ext cx="1214640" cy="12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228600" y="1964160"/>
            <a:ext cx="1214640" cy="12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1545480" y="1963800"/>
            <a:ext cx="220464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8"/>
          <p:cNvSpPr>
            <a:spLocks noGrp="1"/>
          </p:cNvSpPr>
          <p:nvPr>
            <p:ph type="body"/>
          </p:nvPr>
        </p:nvSpPr>
        <p:spPr>
          <a:xfrm>
            <a:off x="3931920" y="1963800"/>
            <a:ext cx="113472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9"/>
          <p:cNvSpPr>
            <a:spLocks noGrp="1"/>
          </p:cNvSpPr>
          <p:nvPr>
            <p:ph type="body"/>
          </p:nvPr>
        </p:nvSpPr>
        <p:spPr>
          <a:xfrm>
            <a:off x="5248800" y="1963800"/>
            <a:ext cx="220464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10"/>
          <p:cNvSpPr>
            <a:spLocks noGrp="1"/>
          </p:cNvSpPr>
          <p:nvPr>
            <p:ph type="body"/>
          </p:nvPr>
        </p:nvSpPr>
        <p:spPr>
          <a:xfrm>
            <a:off x="7555680" y="1964160"/>
            <a:ext cx="1214640" cy="12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11"/>
          <p:cNvSpPr>
            <a:spLocks noGrp="1"/>
          </p:cNvSpPr>
          <p:nvPr>
            <p:ph type="body"/>
          </p:nvPr>
        </p:nvSpPr>
        <p:spPr>
          <a:xfrm>
            <a:off x="228600" y="3335400"/>
            <a:ext cx="220464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12"/>
          <p:cNvSpPr>
            <a:spLocks noGrp="1"/>
          </p:cNvSpPr>
          <p:nvPr>
            <p:ph type="body"/>
          </p:nvPr>
        </p:nvSpPr>
        <p:spPr>
          <a:xfrm>
            <a:off x="3931920" y="3335400"/>
            <a:ext cx="220464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13"/>
          <p:cNvSpPr>
            <a:spLocks noGrp="1"/>
          </p:cNvSpPr>
          <p:nvPr>
            <p:ph type="body"/>
          </p:nvPr>
        </p:nvSpPr>
        <p:spPr>
          <a:xfrm>
            <a:off x="7635600" y="3335400"/>
            <a:ext cx="113472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14"/>
          <p:cNvSpPr>
            <a:spLocks noGrp="1"/>
          </p:cNvSpPr>
          <p:nvPr>
            <p:ph type="body"/>
          </p:nvPr>
        </p:nvSpPr>
        <p:spPr>
          <a:xfrm>
            <a:off x="2575440" y="3335760"/>
            <a:ext cx="1214640" cy="12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15"/>
          <p:cNvSpPr>
            <a:spLocks noGrp="1"/>
          </p:cNvSpPr>
          <p:nvPr>
            <p:ph type="body"/>
          </p:nvPr>
        </p:nvSpPr>
        <p:spPr>
          <a:xfrm>
            <a:off x="6278760" y="3335760"/>
            <a:ext cx="1214640" cy="12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209;p19"/>
          <p:cNvSpPr/>
          <p:nvPr/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C0ACE740-EC33-4113-A77F-8A65E7AD7C3F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95" name="Google Shape;210;p19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96" name="Google Shape;211;p19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212;p19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en-GB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5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53B909-E361-42CD-89AE-CF93823A74EC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652E21-DCF0-4042-AF4F-0F5A707169EB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title"/>
          </p:nvPr>
        </p:nvSpPr>
        <p:spPr>
          <a:xfrm>
            <a:off x="420840" y="1401840"/>
            <a:ext cx="4324320" cy="243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title"/>
          </p:nvPr>
        </p:nvSpPr>
        <p:spPr>
          <a:xfrm>
            <a:off x="474480" y="3793680"/>
            <a:ext cx="4036320" cy="115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3" name="Google Shape;21;p3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39640" y="196920"/>
            <a:ext cx="3904920" cy="474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23;p3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24;p3"/>
          <p:cNvSpPr/>
          <p:nvPr/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A84710C-87F2-4533-9DEA-0651B98F935D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Google Shape;25;p3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GB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1EBCDB-F535-4B8E-8638-109288ED7278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E08136-A88E-4CC4-B20B-470219FBEAFE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D87DB5-F37B-4CB6-A308-9368150DCAC5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341CB52-832E-45BA-830D-95B0222740AF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FA23D7-0CDA-4B3E-9AF4-51CA83FC7182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35C48D-B804-45DF-BA24-AE63C33903CF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240;p27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B1ACB5-C5AC-4FC1-8A78-1C5EBAF26C56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8;p11"/>
          <p:cNvSpPr/>
          <p:nvPr/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B326FDD6-8611-44AA-AD51-5ADB4D7854CE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" name="Google Shape;99;p11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11" name="PlaceHolder 1"/>
          <p:cNvSpPr>
            <a:spLocks noGrp="1"/>
          </p:cNvSpPr>
          <p:nvPr>
            <p:ph type="body"/>
          </p:nvPr>
        </p:nvSpPr>
        <p:spPr>
          <a:xfrm>
            <a:off x="3416040" y="2982240"/>
            <a:ext cx="1607040" cy="87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2" name="Google Shape;102;p11"/>
          <p:cNvCxnSpPr>
            <a:endCxn id="13" idx="2"/>
          </p:cNvCxnSpPr>
          <p:nvPr/>
        </p:nvCxnSpPr>
        <p:spPr>
          <a:xfrm>
            <a:off x="2904120" y="2048400"/>
            <a:ext cx="772560" cy="360"/>
          </a:xfrm>
          <a:prstGeom prst="straightConnector1">
            <a:avLst/>
          </a:prstGeom>
          <a:ln w="19050">
            <a:solidFill>
              <a:srgbClr val="f6f5ec"/>
            </a:solidFill>
            <a:round/>
          </a:ln>
        </p:spPr>
      </p:cxnSp>
      <p:cxnSp>
        <p:nvCxnSpPr>
          <p:cNvPr id="14" name="Google Shape;104;p11"/>
          <p:cNvCxnSpPr/>
          <p:nvPr/>
        </p:nvCxnSpPr>
        <p:spPr>
          <a:xfrm>
            <a:off x="4765680" y="2048400"/>
            <a:ext cx="772200" cy="360"/>
          </a:xfrm>
          <a:prstGeom prst="straightConnector1">
            <a:avLst/>
          </a:prstGeom>
          <a:ln w="19050">
            <a:solidFill>
              <a:srgbClr val="f6f5ec"/>
            </a:solidFill>
            <a:round/>
          </a:ln>
        </p:spPr>
      </p:cxnSp>
      <p:cxnSp>
        <p:nvCxnSpPr>
          <p:cNvPr id="15" name="Google Shape;105;p11"/>
          <p:cNvCxnSpPr/>
          <p:nvPr/>
        </p:nvCxnSpPr>
        <p:spPr>
          <a:xfrm>
            <a:off x="6635520" y="2048400"/>
            <a:ext cx="772200" cy="360"/>
          </a:xfrm>
          <a:prstGeom prst="straightConnector1">
            <a:avLst/>
          </a:prstGeom>
          <a:ln w="19050">
            <a:solidFill>
              <a:srgbClr val="f6f5ec"/>
            </a:solidFill>
            <a:round/>
          </a:ln>
        </p:spPr>
      </p:cxnSp>
      <p:sp>
        <p:nvSpPr>
          <p:cNvPr id="13" name="Google Shape;103;p11"/>
          <p:cNvSpPr/>
          <p:nvPr/>
        </p:nvSpPr>
        <p:spPr>
          <a:xfrm>
            <a:off x="3676320" y="1504800"/>
            <a:ext cx="1086840" cy="1086840"/>
          </a:xfrm>
          <a:prstGeom prst="flowChartConnector">
            <a:avLst/>
          </a:prstGeom>
          <a:noFill/>
          <a:ln w="19050">
            <a:solidFill>
              <a:srgbClr val="f6f5e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" name="Google Shape;106;p11"/>
          <p:cNvSpPr/>
          <p:nvPr/>
        </p:nvSpPr>
        <p:spPr>
          <a:xfrm>
            <a:off x="5548680" y="1504800"/>
            <a:ext cx="1086840" cy="1086840"/>
          </a:xfrm>
          <a:prstGeom prst="flowChartConnector">
            <a:avLst/>
          </a:prstGeom>
          <a:noFill/>
          <a:ln w="19050">
            <a:solidFill>
              <a:srgbClr val="f6f5e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" name="Google Shape;107;p11"/>
          <p:cNvSpPr/>
          <p:nvPr/>
        </p:nvSpPr>
        <p:spPr>
          <a:xfrm>
            <a:off x="7417800" y="1504800"/>
            <a:ext cx="1086840" cy="1086840"/>
          </a:xfrm>
          <a:prstGeom prst="flowChartConnector">
            <a:avLst/>
          </a:prstGeom>
          <a:noFill/>
          <a:ln w="19050">
            <a:solidFill>
              <a:srgbClr val="f6f5e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288400" y="2982240"/>
            <a:ext cx="1607040" cy="87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160760" y="2982240"/>
            <a:ext cx="1607040" cy="87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Google Shape;112;p11"/>
          <p:cNvSpPr/>
          <p:nvPr/>
        </p:nvSpPr>
        <p:spPr>
          <a:xfrm>
            <a:off x="603360" y="2706840"/>
            <a:ext cx="2313000" cy="1413360"/>
          </a:xfrm>
          <a:prstGeom prst="roundRect">
            <a:avLst>
              <a:gd name="adj" fmla="val 7414"/>
            </a:avLst>
          </a:prstGeom>
          <a:noFill/>
          <a:ln w="9525">
            <a:solidFill>
              <a:srgbClr val="f6f5e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title"/>
          </p:nvPr>
        </p:nvSpPr>
        <p:spPr>
          <a:xfrm>
            <a:off x="450720" y="596880"/>
            <a:ext cx="6767280" cy="14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body"/>
          </p:nvPr>
        </p:nvSpPr>
        <p:spPr>
          <a:xfrm>
            <a:off x="603360" y="2758320"/>
            <a:ext cx="2313000" cy="131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Google Shape;115;p11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Google Shape;116;p11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1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968DD02-1EE2-4EC2-B7DB-3A8BCF325A48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en-GB" sz="12000" b="1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xx%</a:t>
            </a:r>
            <a:endParaRPr lang="en-GB" sz="1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1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FF0937-B974-4F32-8BFD-7A07AC468B84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Num" idx="1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3867AD-D33F-4102-B729-F8D1F1FC24F4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body"/>
          </p:nvPr>
        </p:nvSpPr>
        <p:spPr>
          <a:xfrm>
            <a:off x="5039640" y="203400"/>
            <a:ext cx="3904920" cy="229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5" name="Google Shape;28;p4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1a36b4"/>
            </a:solidFill>
            <a:round/>
          </a:ln>
        </p:spPr>
      </p:cxn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2520" y="1853640"/>
            <a:ext cx="2965320" cy="244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039640" y="2624760"/>
            <a:ext cx="3904920" cy="229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title"/>
          </p:nvPr>
        </p:nvSpPr>
        <p:spPr>
          <a:xfrm>
            <a:off x="452520" y="596880"/>
            <a:ext cx="4263120" cy="133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Google Shape;32;p4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sldNum" idx="19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440A5FF-74C2-4A80-80EC-B0C9FCB33B81}" type="slidenum">
              <a: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" name="Google Shape;34;p4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77160" y="1832760"/>
            <a:ext cx="3216960" cy="148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ldNum" idx="2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F3A5FE-84FE-46E8-8A0B-84F60DDB8438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4737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992120" y="1152720"/>
            <a:ext cx="3840120" cy="341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sldNum" idx="2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427F6E-4381-4BEB-BF3B-3825401D39A3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Num" idx="2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A0A0AC-01F2-448F-9C11-D45972210D2D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title"/>
          </p:nvPr>
        </p:nvSpPr>
        <p:spPr>
          <a:xfrm>
            <a:off x="483120" y="450000"/>
            <a:ext cx="8184240" cy="75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GB" sz="3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83120" y="2237760"/>
            <a:ext cx="361944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7920" y="2237760"/>
            <a:ext cx="361944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Num" idx="2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A03B87-2BCD-4297-8C40-95A588F54C8B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83120" y="2417400"/>
            <a:ext cx="245520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347640" y="2417400"/>
            <a:ext cx="245520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212160" y="2417400"/>
            <a:ext cx="2455200" cy="23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title"/>
          </p:nvPr>
        </p:nvSpPr>
        <p:spPr>
          <a:xfrm>
            <a:off x="483120" y="450000"/>
            <a:ext cx="8184240" cy="75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GB" sz="3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Num" idx="2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6EA602-312D-4363-A60C-D8FD55BB3976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366840" y="1758960"/>
            <a:ext cx="3838320" cy="113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938840" y="1758960"/>
            <a:ext cx="3838320" cy="113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366840" y="3648600"/>
            <a:ext cx="3838320" cy="113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938840" y="3648600"/>
            <a:ext cx="3838320" cy="113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title"/>
          </p:nvPr>
        </p:nvSpPr>
        <p:spPr>
          <a:xfrm>
            <a:off x="366840" y="450000"/>
            <a:ext cx="8184240" cy="75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GB" sz="3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Num" idx="2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EFEE6E-E278-41EE-8CCF-02DAFF446AAD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11760" y="1170360"/>
            <a:ext cx="8520120" cy="349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118;p12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1a36b4"/>
            </a:solidFill>
            <a:round/>
          </a:ln>
        </p:spPr>
      </p:cxn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2520" y="596880"/>
            <a:ext cx="4417920" cy="136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60520" y="1966680"/>
            <a:ext cx="3212280" cy="207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Google Shape;121;p12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sldNum" idx="1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accent2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F2F82BD-E259-416C-8494-F94C501CC851}" type="slidenum">
              <a:rPr lang="en" sz="800" b="0" u="none" strike="noStrike">
                <a:solidFill>
                  <a:schemeClr val="accen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Google Shape;123;p12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311760" y="4080240"/>
            <a:ext cx="4027320" cy="9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804920" y="1133280"/>
            <a:ext cx="4027320" cy="23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311760" y="1133280"/>
            <a:ext cx="4027320" cy="23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804920" y="4080240"/>
            <a:ext cx="4027320" cy="9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sldNum" idx="2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662D9A-6404-4AA0-94F7-87BE2B48716C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body"/>
          </p:nvPr>
        </p:nvSpPr>
        <p:spPr>
          <a:xfrm>
            <a:off x="311760" y="3911760"/>
            <a:ext cx="2626920" cy="101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205320" y="1128240"/>
            <a:ext cx="2626920" cy="22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311760" y="1128240"/>
            <a:ext cx="2626920" cy="22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05320" y="3911760"/>
            <a:ext cx="2626920" cy="101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3255120" y="1128240"/>
            <a:ext cx="2626920" cy="22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3255120" y="3911760"/>
            <a:ext cx="2626920" cy="101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 type="sldNum" idx="2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076F54-792B-4A13-A00D-EB8706DC858B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PlaceHolder 8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311760" y="444960"/>
            <a:ext cx="8520120" cy="421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ldNum" idx="2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3B0FBB-6E23-427E-B9BC-FC916A52D7AF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Num" idx="2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A1DB86-AB8F-4B64-8E14-0A6BCA29F7B1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3389760" y="11880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95880" y="11880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7002360" y="11880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3389760" y="180432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5195880" y="180432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7002360" y="180432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8"/>
          <p:cNvSpPr>
            <a:spLocks noGrp="1"/>
          </p:cNvSpPr>
          <p:nvPr>
            <p:ph type="title"/>
          </p:nvPr>
        </p:nvSpPr>
        <p:spPr>
          <a:xfrm>
            <a:off x="351720" y="444960"/>
            <a:ext cx="2596320" cy="274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9"/>
          <p:cNvSpPr>
            <a:spLocks noGrp="1"/>
          </p:cNvSpPr>
          <p:nvPr>
            <p:ph type="body"/>
          </p:nvPr>
        </p:nvSpPr>
        <p:spPr>
          <a:xfrm>
            <a:off x="3389760" y="348948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10"/>
          <p:cNvSpPr>
            <a:spLocks noGrp="1"/>
          </p:cNvSpPr>
          <p:nvPr>
            <p:ph type="body"/>
          </p:nvPr>
        </p:nvSpPr>
        <p:spPr>
          <a:xfrm>
            <a:off x="5195880" y="348948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11"/>
          <p:cNvSpPr>
            <a:spLocks noGrp="1"/>
          </p:cNvSpPr>
          <p:nvPr>
            <p:ph type="body"/>
          </p:nvPr>
        </p:nvSpPr>
        <p:spPr>
          <a:xfrm>
            <a:off x="7002360" y="3489480"/>
            <a:ext cx="1643400" cy="15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36;p5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20840" y="1552320"/>
            <a:ext cx="6230880" cy="168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title"/>
          </p:nvPr>
        </p:nvSpPr>
        <p:spPr>
          <a:xfrm>
            <a:off x="472320" y="3144960"/>
            <a:ext cx="2965320" cy="1647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Google Shape;39;p5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30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09CAE1D-BE81-4731-BE5F-7EA7CC8C9376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Google Shape;41;p5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Num" idx="3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62D69E-23B4-437F-B192-B500B00D2403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00" name="Google Shape;44;p6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201" name="PlaceHolder 2"/>
          <p:cNvSpPr>
            <a:spLocks noGrp="1"/>
          </p:cNvSpPr>
          <p:nvPr>
            <p:ph type="title"/>
          </p:nvPr>
        </p:nvSpPr>
        <p:spPr>
          <a:xfrm>
            <a:off x="450720" y="596880"/>
            <a:ext cx="6767280" cy="14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60520" y="3718800"/>
            <a:ext cx="3552120" cy="87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113000" y="3718800"/>
            <a:ext cx="3552120" cy="87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Google Shape;48;p6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sldNum" idx="32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5B10CF-D2AC-4B8C-AF3B-1F2A6F32AEDB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Google Shape;50;p6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Num" idx="3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6E547F-8160-42A2-9169-CE8A7FEDA244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08" name="Google Shape;53;p7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1a36b4"/>
            </a:solidFill>
            <a:round/>
          </a:ln>
        </p:spPr>
      </p:cxnSp>
      <p:sp>
        <p:nvSpPr>
          <p:cNvPr id="209" name="PlaceHolder 2"/>
          <p:cNvSpPr>
            <a:spLocks noGrp="1"/>
          </p:cNvSpPr>
          <p:nvPr>
            <p:ph type="title"/>
          </p:nvPr>
        </p:nvSpPr>
        <p:spPr>
          <a:xfrm>
            <a:off x="452520" y="596880"/>
            <a:ext cx="6868440" cy="133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89320" y="2781000"/>
            <a:ext cx="1640880" cy="17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2601720" y="2781000"/>
            <a:ext cx="1640880" cy="17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601520" y="2781000"/>
            <a:ext cx="1640880" cy="17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body"/>
          </p:nvPr>
        </p:nvSpPr>
        <p:spPr>
          <a:xfrm>
            <a:off x="6602760" y="2781000"/>
            <a:ext cx="1640880" cy="17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Google Shape;59;p7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 type="sldNum" idx="34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E999E24-F3F6-4EE4-AD5B-E87D5D1F2594}" type="slidenum">
              <a: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6" name="Google Shape;61;p7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Num" idx="3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5385F2-45A7-4A17-B0D5-37E20B6AF627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18" name="Google Shape;64;p8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1a36b4"/>
            </a:solidFill>
            <a:round/>
          </a:ln>
        </p:spPr>
      </p:cxnSp>
      <p:sp>
        <p:nvSpPr>
          <p:cNvPr id="219" name="PlaceHolder 2"/>
          <p:cNvSpPr>
            <a:spLocks noGrp="1"/>
          </p:cNvSpPr>
          <p:nvPr>
            <p:ph type="title"/>
          </p:nvPr>
        </p:nvSpPr>
        <p:spPr>
          <a:xfrm>
            <a:off x="452520" y="596880"/>
            <a:ext cx="4417920" cy="296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5039640" y="196920"/>
            <a:ext cx="3904920" cy="474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52520" y="1966680"/>
            <a:ext cx="3212280" cy="207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68;p8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sldNum" idx="36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ADF299F-A657-4EED-BA9B-87DC853A97E2}" type="slidenum">
              <a: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4" name="Google Shape;70;p8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566280" y="1569240"/>
            <a:ext cx="1465920" cy="156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2588400" y="1569240"/>
            <a:ext cx="1465920" cy="156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13040" y="1569240"/>
            <a:ext cx="1465920" cy="156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638040" y="1569240"/>
            <a:ext cx="1465920" cy="156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29" name="Google Shape;76;p9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230" name="PlaceHolder 5"/>
          <p:cNvSpPr>
            <a:spLocks noGrp="1"/>
          </p:cNvSpPr>
          <p:nvPr>
            <p:ph type="title"/>
          </p:nvPr>
        </p:nvSpPr>
        <p:spPr>
          <a:xfrm>
            <a:off x="450720" y="596880"/>
            <a:ext cx="676728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Google Shape;82;p9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sldNum" idx="37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0893940-0328-41E0-9DFB-80FFBEC78337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Google Shape;84;p9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86;p10"/>
          <p:cNvSpPr/>
          <p:nvPr/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2D82C7F-52D2-46DD-BF4F-C26AE3DFD2AF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235" name="Google Shape;87;p10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604800" y="3668040"/>
            <a:ext cx="1607040" cy="87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3814920" y="3668040"/>
            <a:ext cx="1607040" cy="87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954120" y="3668040"/>
            <a:ext cx="1607040" cy="87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title"/>
          </p:nvPr>
        </p:nvSpPr>
        <p:spPr>
          <a:xfrm>
            <a:off x="450720" y="596880"/>
            <a:ext cx="6767280" cy="1287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Google Shape;95;p10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1" name="Google Shape;96;p10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body"/>
          </p:nvPr>
        </p:nvSpPr>
        <p:spPr>
          <a:xfrm>
            <a:off x="213840" y="586800"/>
            <a:ext cx="8701560" cy="232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Google Shape;126;p13"/>
          <p:cNvSpPr/>
          <p:nvPr/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DEEB9F1-87FF-4D70-B2EC-68EA957CC944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33" name="Google Shape;127;p13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362920" y="3071160"/>
            <a:ext cx="3552120" cy="87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Google Shape;129;p13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" name="Google Shape;130;p13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6445800" y="627120"/>
            <a:ext cx="1932480" cy="20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210200" y="627120"/>
            <a:ext cx="1932480" cy="20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9" name="Google Shape;134;p14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a4c2f4"/>
            </a:solidFill>
            <a:round/>
          </a:ln>
        </p:spPr>
      </p:cxn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450720" y="596880"/>
            <a:ext cx="408276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210200" y="3441600"/>
            <a:ext cx="1607040" cy="106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459120" y="3441600"/>
            <a:ext cx="1607040" cy="106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50720" y="2399400"/>
            <a:ext cx="3047760" cy="21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Google Shape;141;p14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sldNum" idx="2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027A050-B324-4755-A15F-88ADEE717C7E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Google Shape;143;p14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lt2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145;p15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1a36b4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2520" y="596880"/>
            <a:ext cx="4417920" cy="135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91680" y="2271960"/>
            <a:ext cx="2150640" cy="94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2976120" y="2271960"/>
            <a:ext cx="2150640" cy="94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560920" y="2271960"/>
            <a:ext cx="2150640" cy="94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391680" y="3489480"/>
            <a:ext cx="2150640" cy="94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2976120" y="3489480"/>
            <a:ext cx="2150640" cy="94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5560920" y="3489480"/>
            <a:ext cx="2150640" cy="94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159;p15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8"/>
          <p:cNvSpPr>
            <a:spLocks noGrp="1"/>
          </p:cNvSpPr>
          <p:nvPr>
            <p:ph type="sldNum" idx="3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3B6C7D1-60E1-454D-AE66-E801969AC47F}" type="slidenum">
              <a: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Google Shape;161;p15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377898-C1B6-41A3-97D2-1D52291473B1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59" name="Google Shape;164;p16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1a36b4"/>
            </a:solidFill>
            <a:round/>
          </a:ln>
        </p:spPr>
      </p:cxnSp>
      <p:sp>
        <p:nvSpPr>
          <p:cNvPr id="60" name="PlaceHolder 2"/>
          <p:cNvSpPr>
            <a:spLocks noGrp="1"/>
          </p:cNvSpPr>
          <p:nvPr>
            <p:ph type="title"/>
          </p:nvPr>
        </p:nvSpPr>
        <p:spPr>
          <a:xfrm>
            <a:off x="452520" y="633600"/>
            <a:ext cx="3954240" cy="131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60520" y="1966680"/>
            <a:ext cx="3212280" cy="207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167;p16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sldNum" idx="5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accent2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41240CD-B528-4824-990D-C5B05F0D5676}" type="slidenum">
              <a:rPr lang="en" sz="800" b="0" u="none" strike="noStrike">
                <a:solidFill>
                  <a:schemeClr val="accen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Google Shape;169;p16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body"/>
          </p:nvPr>
        </p:nvSpPr>
        <p:spPr>
          <a:xfrm>
            <a:off x="211680" y="203400"/>
            <a:ext cx="4291920" cy="473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639680" y="203400"/>
            <a:ext cx="4291920" cy="473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body"/>
          </p:nvPr>
        </p:nvSpPr>
        <p:spPr>
          <a:xfrm>
            <a:off x="4014720" y="557280"/>
            <a:ext cx="1374120" cy="147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688720" y="557280"/>
            <a:ext cx="1374120" cy="147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7362360" y="557280"/>
            <a:ext cx="1374120" cy="147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014720" y="2644560"/>
            <a:ext cx="1374120" cy="147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688720" y="2644560"/>
            <a:ext cx="1374120" cy="147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body"/>
          </p:nvPr>
        </p:nvSpPr>
        <p:spPr>
          <a:xfrm>
            <a:off x="7362360" y="2644560"/>
            <a:ext cx="1374120" cy="147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3" name="Google Shape;180;p18"/>
          <p:cNvCxnSpPr/>
          <p:nvPr/>
        </p:nvCxnSpPr>
        <p:spPr>
          <a:xfrm flipH="1">
            <a:off x="560520" y="279360"/>
            <a:ext cx="149760" cy="360"/>
          </a:xfrm>
          <a:prstGeom prst="straightConnector1">
            <a:avLst/>
          </a:prstGeom>
          <a:ln w="9525">
            <a:solidFill>
              <a:srgbClr val="1a36b4"/>
            </a:solidFill>
            <a:round/>
          </a:ln>
        </p:spPr>
      </p:cxnSp>
      <p:sp>
        <p:nvSpPr>
          <p:cNvPr id="74" name="PlaceHolder 7"/>
          <p:cNvSpPr>
            <a:spLocks noGrp="1"/>
          </p:cNvSpPr>
          <p:nvPr>
            <p:ph type="title"/>
          </p:nvPr>
        </p:nvSpPr>
        <p:spPr>
          <a:xfrm>
            <a:off x="452520" y="596880"/>
            <a:ext cx="3262320" cy="135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8"/>
          <p:cNvSpPr>
            <a:spLocks noGrp="1"/>
          </p:cNvSpPr>
          <p:nvPr>
            <p:ph type="body"/>
          </p:nvPr>
        </p:nvSpPr>
        <p:spPr>
          <a:xfrm>
            <a:off x="468000" y="2583720"/>
            <a:ext cx="3246840" cy="94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Google Shape;190;p18"/>
          <p:cNvSpPr/>
          <p:nvPr/>
        </p:nvSpPr>
        <p:spPr>
          <a:xfrm>
            <a:off x="60336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Confidential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9"/>
          <p:cNvSpPr>
            <a:spLocks noGrp="1"/>
          </p:cNvSpPr>
          <p:nvPr>
            <p:ph type="sldNum" idx="6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F528298-4DB4-4B9E-AB50-318825C47B84}" type="slidenum">
              <a: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Google Shape;192;p18"/>
          <p:cNvSpPr/>
          <p:nvPr/>
        </p:nvSpPr>
        <p:spPr>
          <a:xfrm>
            <a:off x="1644480" y="4749840"/>
            <a:ext cx="767520" cy="19008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a36b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lang="en" sz="700" b="0" u="none" strike="noStrik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Copyright ©</a:t>
            </a:r>
            <a:endParaRPr lang="en-GB" sz="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s://www.alibaba.com/product-detail/AISMARTLINK-XBee-ZigBee-Robot-4pin-Measuring_1600700505700.html?spm=a2700.7724857.0.0.42b8388erp5B5O" TargetMode="External"/><Relationship Id="rId3" Type="http://schemas.openxmlformats.org/officeDocument/2006/relationships/hyperlink" Target="https://www.alibaba.com/product-detail/High-quality-development-board-module-R3_1600891504749.html?spm=a2700.galleryofferlist.normal_offer.d_title.67be13a0likGeW" TargetMode="External"/><Relationship Id="rId4" Type="http://schemas.openxmlformats.org/officeDocument/2006/relationships/hyperlink" Target="https://www.alibaba.com/product-detail/lcd-1602-Screen-LCD-Module-lcd_60254261032.html?spm=a2700.galleryofferlist.wending_right.i7.4a4113a0p4V52S" TargetMode="External"/><Relationship Id="rId5" Type="http://schemas.openxmlformats.org/officeDocument/2006/relationships/hyperlink" Target="https://www.alibaba.com/product-detail/ICZX-830-Point-PCB-Board-MB_1601242759180.html?spm=a2700.galleryofferlist.p_offer.d_title.501b13a0ZATkMV&amp;s=p" TargetMode="External"/><Relationship Id="rId6" Type="http://schemas.openxmlformats.org/officeDocument/2006/relationships/hyperlink" Target="https://www.alibaba.com/product-detail/TT-Motor-Smart-Car-Robot-Gear_1600959112706.html?spm=a2700.galleryofferlist.normal_offer.d_title.571413a0KTtETh" TargetMode="External"/><Relationship Id="rId7" Type="http://schemas.openxmlformats.org/officeDocument/2006/relationships/hyperlink" Target="https://www.alibaba.com/product-detail/TT-Motor-Smart-Car-Robot-Gear_1600959112706.html?spm=a2700.galleryofferlist.normal_offer.d_title.571413a0KTtETh" TargetMode="External"/><Relationship Id="rId8" Type="http://schemas.openxmlformats.org/officeDocument/2006/relationships/hyperlink" Target="https://www.alibaba.com/product-detail/3-75mm-Caster-Wheels-Light-Duty_1600170841229.html?spm=a2700.galleryofferlist.normal_offer.d_title.6ecc13a018lH0b" TargetMode="External"/><Relationship Id="rId9" Type="http://schemas.openxmlformats.org/officeDocument/2006/relationships/hyperlink" Target="https://www.alibaba.com/product-detail/L298N-Motor-Drive-Board-Module-DC_1601211666961.html?selectedCarrierCode=SEMI_MANAGED_STANDARD@@STANDARD" TargetMode="External"/><Relationship Id="rId10" Type="http://schemas.openxmlformats.org/officeDocument/2006/relationships/hyperlink" Target="https://www.alibaba.com/product-detail/Factory-Direct-Customized-Dupont-Cable-40Pin_1600767225331.html?s=p" TargetMode="External"/><Relationship Id="rId11" Type="http://schemas.openxmlformats.org/officeDocument/2006/relationships/hyperlink" Target="https://www.alibaba.com/product-detail/SG90-9G-Micro-servo-motor-For_1600627089385.html?spm=a2700.galleryofferlist.p_offer.d_price.c9e213a0HBqen3&amp;s=p" TargetMode="External"/><Relationship Id="rId12" Type="http://schemas.openxmlformats.org/officeDocument/2006/relationships/hyperlink" Target="https://www.alibaba.com/product-detail/Metal-film-resistor-precision-resistor-100_1600442834992.html?spm=a2700.galleryofferlist.p_offer.d_title.54ff13a06JI57R&amp;s=p" TargetMode="External"/><Relationship Id="rId13" Type="http://schemas.openxmlformats.org/officeDocument/2006/relationships/hyperlink" Target="https://www.alibaba.com/product-detail/Reasonable-Acceptable-Price-Factory-Directly-500mAh_60683367107.html?spm=a2700.galleryofferlist.p_offer.d_title.763713a0TD5jQx&amp;s=p" TargetMode="External"/><Relationship Id="rId14" Type="http://schemas.openxmlformats.org/officeDocument/2006/relationships/hyperlink" Target="https://www.elecrow.com/infrared-remote-control-p-608.html" TargetMode="External"/><Relationship Id="rId15" Type="http://schemas.openxmlformats.org/officeDocument/2006/relationships/hyperlink" Target="https://www.dfrobot.com/product-351.html" TargetMode="External"/><Relationship Id="rId16" Type="http://schemas.openxmlformats.org/officeDocument/2006/relationships/hyperlink" Target="https://www.dfrobot.com/product-134.html" TargetMode="External"/><Relationship Id="rId17" Type="http://schemas.openxmlformats.org/officeDocument/2006/relationships/hyperlink" Target="https://www.amazon.ca/UGREEN-Extension-Extender-Transfer-Playstation/dp/B00P0ES0VC?dib=eyJ2IjoiMSJ9.D9ZkvMyzgQ7P_qLbuQarVrxBrKnYx7HlzXsU_5YJZElxIyQStdfUr45ZqaO7qDa6uarleMaS-X8HkeJPJ6hq86lmFK5uABtWu7YuGlZGTJvfIZ3QE8VjRJLOvOUxeODZYUefQjrmsCk2a6mOIumFSTy__zNvjJmyqKO-DKopRYyWs1DfGwII1ja6BtsYARrBPXSYaUr5XfA1jmH8TbIRm-UjDOfjJ6LI_5zejx2kCoVdwUqgVz2n-tA0qm7R_ASGwj7Z2WTka33L5zG2mHontvui3OFDcti7cLo7XIbGz4qUjGoQwHxylnq4txC81XXB-FMODesH9yoANlQreuboLW67MYy2WS8Vbbt7BzOm0VtXdp3CgasdWg_ycKATnycJQAXmAB4-DYm7vEqGH0Mz4RlWmIpMHAYGJ01wyoFIEPgNRl7U28fa4pr40Syk9GrY.aFJG-VYFW6y_IQnjLHbHIXjoxHq0gOpn1aEVL62MMnQ&amp;dib_tag=se&amp;keywords=USB%2BExtender&amp;qid=1734444328&amp;sr=8-5&amp;th=1" TargetMode="External"/><Relationship Id="rId18" Type="http://schemas.openxmlformats.org/officeDocument/2006/relationships/image" Target="../media/image5.png"/><Relationship Id="rId19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20840" y="1705320"/>
            <a:ext cx="4324320" cy="173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lang="en" sz="5700" b="1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Mr. Beep-A-Lot</a:t>
            </a:r>
            <a:endParaRPr lang="en-GB" sz="5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420840" y="3318840"/>
            <a:ext cx="4036320" cy="52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" sz="1800" b="0" u="none" strike="noStrike">
                <a:solidFill>
                  <a:schemeClr val="lt2"/>
                </a:solidFill>
                <a:effectLst/>
                <a:uFillTx/>
                <a:latin typeface="Inter SemiBold"/>
                <a:ea typeface="Inter SemiBold"/>
              </a:rPr>
              <a:t>Computer Engineering Final Project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341;p41"/>
          <p:cNvSpPr/>
          <p:nvPr/>
        </p:nvSpPr>
        <p:spPr>
          <a:xfrm>
            <a:off x="560520" y="1083240"/>
            <a:ext cx="1962360" cy="40968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400" b="0" u="none" strike="noStrike">
                <a:solidFill>
                  <a:schemeClr val="lt1"/>
                </a:solidFill>
                <a:effectLst/>
                <a:uFillTx/>
                <a:latin typeface="Inter ExtraBold"/>
                <a:ea typeface="Inter ExtraBold"/>
              </a:rPr>
              <a:t>Syed Shayan Mazahir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45" name="Google Shape;342;p41"/>
          <p:cNvPicPr/>
          <p:nvPr/>
        </p:nvPicPr>
        <p:blipFill>
          <a:blip r:embed="rId1"/>
          <a:stretch/>
        </p:blipFill>
        <p:spPr>
          <a:xfrm flipH="1" rot="10800000">
            <a:off x="0" y="4087800"/>
            <a:ext cx="2570760" cy="105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6" name="Google Shape;343;p41"/>
          <p:cNvPicPr/>
          <p:nvPr/>
        </p:nvPicPr>
        <p:blipFill>
          <a:blip r:embed="rId2"/>
          <a:stretch/>
        </p:blipFill>
        <p:spPr>
          <a:xfrm>
            <a:off x="5050440" y="1036800"/>
            <a:ext cx="4093200" cy="3069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422;p50"/>
          <p:cNvPicPr/>
          <p:nvPr/>
        </p:nvPicPr>
        <p:blipFill>
          <a:blip r:embed="rId1"/>
          <a:stretch/>
        </p:blipFill>
        <p:spPr>
          <a:xfrm>
            <a:off x="152280" y="152280"/>
            <a:ext cx="8601840" cy="483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0" name="Google Shape;423;p50"/>
          <p:cNvPicPr/>
          <p:nvPr/>
        </p:nvPicPr>
        <p:blipFill>
          <a:blip r:embed="rId2"/>
          <a:stretch/>
        </p:blipFill>
        <p:spPr>
          <a:xfrm>
            <a:off x="0" y="0"/>
            <a:ext cx="5384160" cy="282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1" name="Google Shape;424;p50"/>
          <p:cNvPicPr/>
          <p:nvPr/>
        </p:nvPicPr>
        <p:blipFill>
          <a:blip r:embed="rId3"/>
          <a:stretch/>
        </p:blipFill>
        <p:spPr>
          <a:xfrm>
            <a:off x="4073760" y="2571840"/>
            <a:ext cx="5069880" cy="257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429;p51"/>
          <p:cNvPicPr/>
          <p:nvPr/>
        </p:nvPicPr>
        <p:blipFill>
          <a:blip r:embed="rId1"/>
          <a:stretch/>
        </p:blipFill>
        <p:spPr>
          <a:xfrm>
            <a:off x="152280" y="152280"/>
            <a:ext cx="8601840" cy="483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3" name="Google Shape;430;p51"/>
          <p:cNvPicPr/>
          <p:nvPr/>
        </p:nvPicPr>
        <p:blipFill>
          <a:blip r:embed="rId2"/>
          <a:stretch/>
        </p:blipFill>
        <p:spPr>
          <a:xfrm>
            <a:off x="918000" y="0"/>
            <a:ext cx="7070760" cy="514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435;p52"/>
          <p:cNvPicPr/>
          <p:nvPr/>
        </p:nvPicPr>
        <p:blipFill>
          <a:blip r:embed="rId1"/>
          <a:stretch/>
        </p:blipFill>
        <p:spPr>
          <a:xfrm>
            <a:off x="152280" y="152280"/>
            <a:ext cx="8601840" cy="483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5" name="Google Shape;436;p52"/>
          <p:cNvPicPr/>
          <p:nvPr/>
        </p:nvPicPr>
        <p:blipFill>
          <a:blip r:embed="rId2"/>
          <a:stretch/>
        </p:blipFill>
        <p:spPr>
          <a:xfrm>
            <a:off x="766800" y="0"/>
            <a:ext cx="7610040" cy="514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441;p53"/>
          <p:cNvPicPr/>
          <p:nvPr/>
        </p:nvPicPr>
        <p:blipFill>
          <a:blip r:embed="rId1"/>
          <a:stretch/>
        </p:blipFill>
        <p:spPr>
          <a:xfrm>
            <a:off x="152280" y="152280"/>
            <a:ext cx="8601840" cy="483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7" name="Google Shape;442;p53"/>
          <p:cNvPicPr/>
          <p:nvPr/>
        </p:nvPicPr>
        <p:blipFill>
          <a:blip r:embed="rId2"/>
          <a:stretch/>
        </p:blipFill>
        <p:spPr>
          <a:xfrm>
            <a:off x="0" y="134640"/>
            <a:ext cx="9143640" cy="4874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0" y="1467360"/>
            <a:ext cx="3759120" cy="120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lang="en" sz="1600" b="1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Conclusion – Reflection. What is the most valuable lesson you learned from this experience? If you could, would you build this again or choose another project. Why or why not?</a:t>
            </a:r>
            <a:endParaRPr lang="en-GB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4223160" y="80640"/>
            <a:ext cx="4920480" cy="506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f6f5ec"/>
              </a:buClr>
              <a:buFont typeface="Inter SemiBold"/>
              <a:buChar char="-"/>
            </a:pPr>
            <a:r>
              <a:rPr lang="en" sz="1600" b="0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The docs are no help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6f5ec"/>
              </a:buClr>
              <a:buFont typeface="Inter SemiBold"/>
              <a:buChar char="-"/>
            </a:pPr>
            <a:r>
              <a:rPr lang="en" sz="1600" b="0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There are 2 different kind or motors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6f5ec"/>
              </a:buClr>
              <a:buFont typeface="Inter SemiBold"/>
              <a:buChar char="-"/>
            </a:pPr>
            <a:r>
              <a:rPr lang="en" sz="1600" b="0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Parallel and Series Circuits in action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6f5ec"/>
              </a:buClr>
              <a:buFont typeface="Inter SemiBold"/>
              <a:buChar char="-"/>
            </a:pPr>
            <a:r>
              <a:rPr lang="en" sz="1600" b="0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You can make anything; literally anything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6f5ec"/>
              </a:buClr>
              <a:buFont typeface="Inter SemiBold"/>
              <a:buChar char="-"/>
            </a:pPr>
            <a:r>
              <a:rPr lang="en" sz="1600" b="0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Wiring GND to VCC and VCC to GND will fry your circuit 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6f5ec"/>
              </a:buClr>
              <a:buFont typeface="Inter SemiBold"/>
              <a:buChar char="-"/>
            </a:pPr>
            <a:r>
              <a:rPr lang="en" sz="1600" b="0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Having different components is fun until you get a power surge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6f5ec"/>
              </a:buClr>
              <a:buFont typeface="Inter SemiBold"/>
              <a:buChar char="-"/>
            </a:pPr>
            <a:r>
              <a:rPr lang="en" sz="1600" b="0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Capacitors are life savers 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6f5ec"/>
              </a:buClr>
              <a:buFont typeface="Inter SemiBold"/>
              <a:buChar char="-"/>
            </a:pPr>
            <a:r>
              <a:rPr lang="en" sz="1600" b="0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How to prevent “noise”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6f5ec"/>
              </a:buClr>
              <a:buFont typeface="Inter SemiBold"/>
              <a:buChar char="-"/>
              <a:tabLst>
                <a:tab algn="l" pos="0"/>
              </a:tabLst>
            </a:pPr>
            <a:r>
              <a:rPr lang="en" sz="1600" b="0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I would for sure build this project again; and maybe try to make the project as near to the real design I had in mind. 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43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95DD6C6-5151-4D47-BD80-DF28EFBFFED5}" type="slidenum">
              <a:rPr lang="en" sz="800" b="0" u="none" strike="noStrike">
                <a:solidFill>
                  <a:schemeClr val="lt2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01" name="Google Shape;450;p 1"/>
          <p:cNvPicPr/>
          <p:nvPr/>
        </p:nvPicPr>
        <p:blipFill>
          <a:blip r:embed="rId1"/>
          <a:stretch/>
        </p:blipFill>
        <p:spPr>
          <a:xfrm flipH="1" rot="10800000">
            <a:off x="0" y="4087800"/>
            <a:ext cx="2570760" cy="105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2" name="Google Shape;451;p 1"/>
          <p:cNvPicPr/>
          <p:nvPr/>
        </p:nvPicPr>
        <p:blipFill>
          <a:blip r:embed="rId2"/>
          <a:stretch/>
        </p:blipFill>
        <p:spPr>
          <a:xfrm>
            <a:off x="0" y="2746080"/>
            <a:ext cx="2397240" cy="2397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Num" idx="3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44077A4-AB00-4BBA-ADBE-626802CA02AA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title"/>
          </p:nvPr>
        </p:nvSpPr>
        <p:spPr>
          <a:xfrm>
            <a:off x="420840" y="1668240"/>
            <a:ext cx="4324320" cy="16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lang="en" sz="6000" b="1" u="none" strike="noStrik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Material List</a:t>
            </a:r>
            <a:endParaRPr lang="en-GB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9" name="Google Shape;350;p42"/>
          <p:cNvPicPr/>
          <p:nvPr/>
        </p:nvPicPr>
        <p:blipFill>
          <a:blip r:embed="rId1"/>
          <a:stretch/>
        </p:blipFill>
        <p:spPr>
          <a:xfrm>
            <a:off x="0" y="3493080"/>
            <a:ext cx="2933640" cy="1649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0" name="Google Shape;351;p42"/>
          <p:cNvPicPr/>
          <p:nvPr/>
        </p:nvPicPr>
        <p:blipFill>
          <a:blip r:embed="rId2"/>
          <a:stretch/>
        </p:blipFill>
        <p:spPr>
          <a:xfrm>
            <a:off x="4927680" y="1189440"/>
            <a:ext cx="4093200" cy="2764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356;p43"/>
          <p:cNvPicPr/>
          <p:nvPr/>
        </p:nvPicPr>
        <p:blipFill>
          <a:blip r:embed="rId1"/>
          <a:stretch/>
        </p:blipFill>
        <p:spPr>
          <a:xfrm>
            <a:off x="152280" y="2505600"/>
            <a:ext cx="4418280" cy="248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0" y="196920"/>
            <a:ext cx="4417920" cy="474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Ultrasonic sensor x 2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Arduino Board x 1 (UNO)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LCD Screen 16x2 x 1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Breadboard x 1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Motors x 2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Wheels x 2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360 Rotation wheel x 3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L298N Motor Driver x 1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Jumper Wires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Wires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Servo Motors x 2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Capacitors x 2 (100v and 50v)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Resistor x 2 (100 ohm)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PPE Battery x 2 (9v)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PPE Battery Connectors x 2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IR Remote x 1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IR Receiver x 1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Arduino Cable x 1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Cable Extender dongle x 1 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Screws x 12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4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Hot Glue Sticks x 5 maybe 7 (whole class was using it)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Google Shape;358;p43"/>
          <p:cNvSpPr/>
          <p:nvPr/>
        </p:nvSpPr>
        <p:spPr>
          <a:xfrm>
            <a:off x="0" y="-115200"/>
            <a:ext cx="4417920" cy="5373720"/>
          </a:xfrm>
          <a:prstGeom prst="roundRect">
            <a:avLst>
              <a:gd name="adj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363;p44"/>
          <p:cNvPicPr/>
          <p:nvPr/>
        </p:nvPicPr>
        <p:blipFill>
          <a:blip r:embed="rId1"/>
          <a:stretch/>
        </p:blipFill>
        <p:spPr>
          <a:xfrm>
            <a:off x="152280" y="2505600"/>
            <a:ext cx="4418280" cy="248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0" y="196920"/>
            <a:ext cx="4417920" cy="474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Ultrasonic sensor x 2 ($0.20 - $0.60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2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Arduino Board x 1 (UNO) ($0.19 - $3.99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3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LCD Screen 16x2 x 1 ($0.80 - $1.20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4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Breadboard x 1 ($0.40 - $0.45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5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Motors x 2 ($0.13 - $0.40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6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Wheels x 2 ($0.13- $0.40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7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360 Rotation wheel x 3 ($0.35 - $1.85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8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L298N Motor Driver x 1 ($0.12 - $3.76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9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Jumper Wires ($0.05 - $1.50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10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Wires (websites says per feet/inch/cm/m, but avg is: $0.35)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Servo Motors x 2 ($0.59 - $0.70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11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Capacitors x 2 (100v and 50v) (wasn’t able to find any capacitors)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Resistor x 2 (100 ohm) (Pack: $0.01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12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PPE Battery x 2 (9v) ($0.01 - $0.60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13"/>
              </a:rPr>
              <a:t>AliBaba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PPE Battery Connectors x 2 (Wasn’t able to find any </a:t>
            </a:r>
            <a:r>
              <a:rPr lang="en" sz="1200" b="1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SURPRISINGLY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IR Remote x 1 ($0.60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14"/>
              </a:rPr>
              <a:t>ELECROW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IR Receiver x 1 ($3.90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15"/>
              </a:rPr>
              <a:t>DFRobot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Arduino Cable x 1 ($1.90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16"/>
              </a:rPr>
              <a:t>DFRobot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Cable Extender dongle x 1 ($8.40 </a:t>
            </a:r>
            <a:r>
              <a:rPr lang="en" sz="1200" b="0" u="sng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  <a:hlinkClick r:id="rId17"/>
              </a:rPr>
              <a:t>Amazon</a:t>
            </a: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Screws x 12 (Wasn’t able to find the exact one; again </a:t>
            </a:r>
            <a:r>
              <a:rPr lang="en" sz="1200" b="1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SURPRISINGLY)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304920">
              <a:lnSpc>
                <a:spcPct val="100000"/>
              </a:lnSpc>
              <a:buClr>
                <a:srgbClr val="ffff00"/>
              </a:buClr>
              <a:buFont typeface="Times New Roman"/>
              <a:buChar char="●"/>
            </a:pPr>
            <a:r>
              <a:rPr lang="en" sz="1200" b="0" u="none" strike="noStrik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Hot Glue Sticks x 5 maybe 7 (whole class was using it) ($1 Local Dolarama) </a:t>
            </a:r>
            <a:endParaRPr lang="en-GB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6" name="Google Shape;365;p44"/>
          <p:cNvPicPr/>
          <p:nvPr/>
        </p:nvPicPr>
        <p:blipFill>
          <a:blip r:embed="rId18"/>
          <a:stretch/>
        </p:blipFill>
        <p:spPr>
          <a:xfrm>
            <a:off x="2520" y="1250640"/>
            <a:ext cx="4717800" cy="2642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2520" y="596880"/>
            <a:ext cx="4263120" cy="133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lang="en" sz="4200" b="1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Schematic 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ldNum" idx="39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5E3C8A0-30F7-494E-87D6-AD993C60CBE7}" type="slidenum">
              <a: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59" name="Google Shape;372;p45"/>
          <p:cNvPicPr/>
          <p:nvPr/>
        </p:nvPicPr>
        <p:blipFill>
          <a:blip r:embed="rId1"/>
          <a:stretch/>
        </p:blipFill>
        <p:spPr>
          <a:xfrm>
            <a:off x="0" y="4248000"/>
            <a:ext cx="4267080" cy="89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Google Shape;373;p45"/>
          <p:cNvPicPr/>
          <p:nvPr/>
        </p:nvPicPr>
        <p:blipFill>
          <a:blip r:embed="rId2"/>
          <a:stretch/>
        </p:blipFill>
        <p:spPr>
          <a:xfrm>
            <a:off x="2732400" y="1591200"/>
            <a:ext cx="6411240" cy="3417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2520" y="596880"/>
            <a:ext cx="6868440" cy="104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lang="en" sz="4200" b="1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Project Timeline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89320" y="2781000"/>
            <a:ext cx="1640880" cy="17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Cut the base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Start hunting for parts 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2601720" y="2781000"/>
            <a:ext cx="1640880" cy="17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Start modifying the V1 of the plan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Start testing out the boards (UNO, Mega, GeekCreit)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Decide on how to replicate the shields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601520" y="2781000"/>
            <a:ext cx="1640880" cy="17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Start wiring the sensors, breadboard, Arduino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Set up the position for each of the components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6602760" y="2781000"/>
            <a:ext cx="1640880" cy="17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Fix noise transmission 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Fix power surge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Fix motors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Finalize drivers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Finalize power supply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1960">
              <a:lnSpc>
                <a:spcPct val="100000"/>
              </a:lnSpc>
              <a:buClr>
                <a:srgbClr val="1d1d1d"/>
              </a:buClr>
              <a:buFont typeface="Inter"/>
              <a:buChar char="-"/>
            </a:pPr>
            <a:r>
              <a:rPr lang="en" sz="1000" b="0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Join things together</a:t>
            </a:r>
            <a:endParaRPr lang="en-GB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383;p46"/>
          <p:cNvSpPr/>
          <p:nvPr/>
        </p:nvSpPr>
        <p:spPr>
          <a:xfrm>
            <a:off x="556200" y="1802520"/>
            <a:ext cx="1724400" cy="36000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d1d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400" b="0" u="none" strike="noStrike">
                <a:solidFill>
                  <a:schemeClr val="dk2"/>
                </a:solidFill>
                <a:effectLst/>
                <a:uFillTx/>
                <a:latin typeface="Inter SemiBold"/>
                <a:ea typeface="Inter SemiBold"/>
              </a:rPr>
              <a:t>18 Nov - 24 Nov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384;p46"/>
          <p:cNvSpPr/>
          <p:nvPr/>
        </p:nvSpPr>
        <p:spPr>
          <a:xfrm>
            <a:off x="556200" y="2291760"/>
            <a:ext cx="1724400" cy="360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200" b="0" u="none" strike="noStrike">
                <a:solidFill>
                  <a:schemeClr val="lt1"/>
                </a:solidFill>
                <a:effectLst/>
                <a:uFillTx/>
                <a:latin typeface="Inter SemiBold"/>
                <a:ea typeface="Inter SemiBold"/>
              </a:rPr>
              <a:t>Setting up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385;p46"/>
          <p:cNvSpPr/>
          <p:nvPr/>
        </p:nvSpPr>
        <p:spPr>
          <a:xfrm>
            <a:off x="2550600" y="1802520"/>
            <a:ext cx="1724400" cy="36000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d1d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400" b="0" u="none" strike="noStrike">
                <a:solidFill>
                  <a:schemeClr val="dk2"/>
                </a:solidFill>
                <a:effectLst/>
                <a:uFillTx/>
                <a:latin typeface="Inter SemiBold"/>
                <a:ea typeface="Inter SemiBold"/>
              </a:rPr>
              <a:t>24 Nov - 30 Nov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Google Shape;386;p46"/>
          <p:cNvSpPr/>
          <p:nvPr/>
        </p:nvSpPr>
        <p:spPr>
          <a:xfrm>
            <a:off x="2572560" y="2291760"/>
            <a:ext cx="1724400" cy="360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200" b="0" u="none" strike="noStrike">
                <a:solidFill>
                  <a:schemeClr val="lt1"/>
                </a:solidFill>
                <a:effectLst/>
                <a:uFillTx/>
                <a:latin typeface="Inter SemiBold"/>
                <a:ea typeface="Inter SemiBold"/>
              </a:rPr>
              <a:t>Getting Ready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0" name="Google Shape;387;p46"/>
          <p:cNvSpPr/>
          <p:nvPr/>
        </p:nvSpPr>
        <p:spPr>
          <a:xfrm>
            <a:off x="4545000" y="1802520"/>
            <a:ext cx="1724400" cy="36000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d1d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400" b="0" u="none" strike="noStrike">
                <a:solidFill>
                  <a:schemeClr val="dk2"/>
                </a:solidFill>
                <a:effectLst/>
                <a:uFillTx/>
                <a:latin typeface="Inter SemiBold"/>
                <a:ea typeface="Inter SemiBold"/>
              </a:rPr>
              <a:t>30 Nov - 8 Dec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Google Shape;388;p46"/>
          <p:cNvSpPr/>
          <p:nvPr/>
        </p:nvSpPr>
        <p:spPr>
          <a:xfrm>
            <a:off x="4572000" y="2291760"/>
            <a:ext cx="1724400" cy="360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200" b="0" u="none" strike="noStrike">
                <a:solidFill>
                  <a:schemeClr val="lt1"/>
                </a:solidFill>
                <a:effectLst/>
                <a:uFillTx/>
                <a:latin typeface="Inter SemiBold"/>
                <a:ea typeface="Inter SemiBold"/>
              </a:rPr>
              <a:t>Start Making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389;p46"/>
          <p:cNvSpPr/>
          <p:nvPr/>
        </p:nvSpPr>
        <p:spPr>
          <a:xfrm>
            <a:off x="6539400" y="1802520"/>
            <a:ext cx="1724400" cy="36000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d1d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400" b="0" u="none" strike="noStrike">
                <a:solidFill>
                  <a:schemeClr val="dk2"/>
                </a:solidFill>
                <a:effectLst/>
                <a:uFillTx/>
                <a:latin typeface="Inter SemiBold"/>
                <a:ea typeface="Inter SemiBold"/>
              </a:rPr>
              <a:t>8 Dec - 16 Dec </a:t>
            </a:r>
            <a:endParaRPr lang="en-GB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390;p46"/>
          <p:cNvSpPr/>
          <p:nvPr/>
        </p:nvSpPr>
        <p:spPr>
          <a:xfrm>
            <a:off x="6548760" y="2291760"/>
            <a:ext cx="1724400" cy="360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1200" b="0" u="none" strike="noStrike">
                <a:solidFill>
                  <a:schemeClr val="lt1"/>
                </a:solidFill>
                <a:effectLst/>
                <a:uFillTx/>
                <a:latin typeface="Inter SemiBold"/>
                <a:ea typeface="Inter SemiBold"/>
              </a:rPr>
              <a:t>Debugging</a:t>
            </a:r>
            <a:endParaRPr lang="en-GB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sldNum" idx="40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4C5481E3-786B-4EFC-A7FF-C0AFB96DFBC1}" type="slidenum">
              <a: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75" name="Google Shape;392;p46"/>
          <p:cNvCxnSpPr/>
          <p:nvPr/>
        </p:nvCxnSpPr>
        <p:spPr>
          <a:xfrm>
            <a:off x="2423520" y="1935720"/>
            <a:ext cx="360" cy="2608920"/>
          </a:xfrm>
          <a:prstGeom prst="straightConnector1">
            <a:avLst/>
          </a:prstGeom>
          <a:ln w="9525">
            <a:solidFill>
              <a:srgbClr val="595959"/>
            </a:solidFill>
            <a:round/>
            <a:headEnd len="med" type="oval" w="med"/>
          </a:ln>
        </p:spPr>
      </p:cxnSp>
      <p:cxnSp>
        <p:nvCxnSpPr>
          <p:cNvPr id="276" name="Google Shape;393;p46"/>
          <p:cNvCxnSpPr/>
          <p:nvPr/>
        </p:nvCxnSpPr>
        <p:spPr>
          <a:xfrm>
            <a:off x="4421160" y="1935720"/>
            <a:ext cx="360" cy="2608920"/>
          </a:xfrm>
          <a:prstGeom prst="straightConnector1">
            <a:avLst/>
          </a:prstGeom>
          <a:ln w="9525">
            <a:solidFill>
              <a:srgbClr val="595959"/>
            </a:solidFill>
            <a:round/>
            <a:headEnd len="med" type="oval" w="med"/>
          </a:ln>
        </p:spPr>
      </p:cxnSp>
      <p:cxnSp>
        <p:nvCxnSpPr>
          <p:cNvPr id="277" name="Google Shape;394;p46"/>
          <p:cNvCxnSpPr/>
          <p:nvPr/>
        </p:nvCxnSpPr>
        <p:spPr>
          <a:xfrm>
            <a:off x="6422760" y="1935720"/>
            <a:ext cx="360" cy="2608920"/>
          </a:xfrm>
          <a:prstGeom prst="straightConnector1">
            <a:avLst/>
          </a:prstGeom>
          <a:ln w="9525">
            <a:solidFill>
              <a:srgbClr val="595959"/>
            </a:solidFill>
            <a:round/>
            <a:headEnd len="med" type="oval" w="med"/>
          </a:ln>
        </p:spPr>
      </p:cxnSp>
      <p:pic>
        <p:nvPicPr>
          <p:cNvPr id="278" name="Google Shape;395;p46"/>
          <p:cNvPicPr/>
          <p:nvPr/>
        </p:nvPicPr>
        <p:blipFill>
          <a:blip r:embed="rId1"/>
          <a:stretch/>
        </p:blipFill>
        <p:spPr>
          <a:xfrm>
            <a:off x="0" y="4628880"/>
            <a:ext cx="3265560" cy="393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Num" idx="4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273423-B247-43FC-A28B-A760A7141CAB}" type="slidenum">
              <a:rPr lang="en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GB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ldNum" idx="42"/>
          </p:nvPr>
        </p:nvSpPr>
        <p:spPr>
          <a:xfrm>
            <a:off x="420840" y="203040"/>
            <a:ext cx="42840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B758CFA-DE10-4424-AEBD-44680510AB1B}" type="slidenum">
              <a:rPr lang="en" sz="800" b="0" u="none" strike="noStrike">
                <a:solidFill>
                  <a:schemeClr val="dk1"/>
                </a:solidFill>
                <a:effectLst/>
                <a:uFillTx/>
                <a:latin typeface="Inter Light"/>
                <a:ea typeface="Inter Light"/>
              </a:rPr>
              <a:t>&lt;number&gt;</a:t>
            </a:fld>
            <a:endParaRPr lang="en-GB" sz="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81" name="Google Shape;402;p47"/>
          <p:cNvPicPr/>
          <p:nvPr/>
        </p:nvPicPr>
        <p:blipFill>
          <a:blip r:embed="rId1"/>
          <a:stretch/>
        </p:blipFill>
        <p:spPr>
          <a:xfrm>
            <a:off x="152280" y="2119320"/>
            <a:ext cx="5105160" cy="287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2" name="PlaceHolder 3"/>
          <p:cNvSpPr>
            <a:spLocks noGrp="1"/>
          </p:cNvSpPr>
          <p:nvPr>
            <p:ph type="title"/>
          </p:nvPr>
        </p:nvSpPr>
        <p:spPr>
          <a:xfrm>
            <a:off x="2363040" y="1886760"/>
            <a:ext cx="4417920" cy="136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lang="en" sz="4200" b="1" u="none" strike="noStrike">
                <a:solidFill>
                  <a:schemeClr val="dk2"/>
                </a:solidFill>
                <a:effectLst/>
                <a:uFillTx/>
                <a:latin typeface="Inter"/>
                <a:ea typeface="Inter"/>
              </a:rPr>
              <a:t>Step-by-Step building</a:t>
            </a:r>
            <a:endParaRPr lang="en-GB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408;p48"/>
          <p:cNvPicPr/>
          <p:nvPr/>
        </p:nvPicPr>
        <p:blipFill>
          <a:blip r:embed="rId1"/>
          <a:stretch/>
        </p:blipFill>
        <p:spPr>
          <a:xfrm>
            <a:off x="152280" y="152280"/>
            <a:ext cx="8601840" cy="483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" name="Google Shape;409;p48"/>
          <p:cNvPicPr/>
          <p:nvPr/>
        </p:nvPicPr>
        <p:blipFill>
          <a:blip r:embed="rId2"/>
          <a:stretch/>
        </p:blipFill>
        <p:spPr>
          <a:xfrm>
            <a:off x="0" y="0"/>
            <a:ext cx="5256000" cy="2571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5" name="Google Shape;410;p48"/>
          <p:cNvPicPr/>
          <p:nvPr/>
        </p:nvPicPr>
        <p:blipFill>
          <a:blip r:embed="rId3"/>
          <a:stretch/>
        </p:blipFill>
        <p:spPr>
          <a:xfrm>
            <a:off x="3314880" y="2571840"/>
            <a:ext cx="5828760" cy="257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415;p49"/>
          <p:cNvPicPr/>
          <p:nvPr/>
        </p:nvPicPr>
        <p:blipFill>
          <a:blip r:embed="rId1"/>
          <a:stretch/>
        </p:blipFill>
        <p:spPr>
          <a:xfrm>
            <a:off x="152280" y="152280"/>
            <a:ext cx="8601840" cy="483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7" name="Google Shape;416;p49"/>
          <p:cNvPicPr/>
          <p:nvPr/>
        </p:nvPicPr>
        <p:blipFill>
          <a:blip r:embed="rId2"/>
          <a:stretch/>
        </p:blipFill>
        <p:spPr>
          <a:xfrm>
            <a:off x="0" y="0"/>
            <a:ext cx="6640920" cy="2571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8" name="Google Shape;417;p49"/>
          <p:cNvPicPr/>
          <p:nvPr/>
        </p:nvPicPr>
        <p:blipFill>
          <a:blip r:embed="rId3"/>
          <a:stretch/>
        </p:blipFill>
        <p:spPr>
          <a:xfrm>
            <a:off x="2725200" y="2571840"/>
            <a:ext cx="6418440" cy="257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LibreOffice/25.8.4.2$Linux_X86_64 LibreOffice_project/290daaa01b999472f0c7a3890eb6a550fd74c6df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cp:lastPrinted>2026-02-07T12:39:35Z</cp:lastPrinted>
  <dcterms:modified xsi:type="dcterms:W3CDTF">2026-02-07T12:39:43Z</dcterms:modified>
  <cp:revision>1</cp:revision>
  <dc:subject/>
  <dc:title/>
</cp:coreProperties>
</file>